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343" r:id="rId3"/>
    <p:sldId id="373" r:id="rId4"/>
    <p:sldId id="374" r:id="rId5"/>
    <p:sldId id="301" r:id="rId6"/>
    <p:sldId id="303" r:id="rId7"/>
    <p:sldId id="342" r:id="rId8"/>
    <p:sldId id="344" r:id="rId9"/>
    <p:sldId id="345" r:id="rId10"/>
    <p:sldId id="346" r:id="rId11"/>
    <p:sldId id="359" r:id="rId12"/>
    <p:sldId id="347" r:id="rId13"/>
    <p:sldId id="360" r:id="rId14"/>
    <p:sldId id="348" r:id="rId15"/>
    <p:sldId id="361" r:id="rId16"/>
    <p:sldId id="349" r:id="rId17"/>
    <p:sldId id="362" r:id="rId18"/>
    <p:sldId id="350" r:id="rId19"/>
    <p:sldId id="363" r:id="rId20"/>
    <p:sldId id="351" r:id="rId21"/>
    <p:sldId id="364" r:id="rId22"/>
    <p:sldId id="352" r:id="rId23"/>
    <p:sldId id="365" r:id="rId24"/>
    <p:sldId id="353" r:id="rId25"/>
    <p:sldId id="366" r:id="rId26"/>
    <p:sldId id="354" r:id="rId27"/>
    <p:sldId id="367" r:id="rId28"/>
    <p:sldId id="355" r:id="rId29"/>
    <p:sldId id="368" r:id="rId30"/>
    <p:sldId id="356" r:id="rId31"/>
    <p:sldId id="369" r:id="rId32"/>
    <p:sldId id="357" r:id="rId33"/>
    <p:sldId id="370" r:id="rId34"/>
    <p:sldId id="358" r:id="rId35"/>
    <p:sldId id="371" r:id="rId36"/>
    <p:sldId id="372" r:id="rId37"/>
    <p:sldId id="304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6" r:id="rId48"/>
    <p:sldId id="386" r:id="rId49"/>
    <p:sldId id="387" r:id="rId50"/>
    <p:sldId id="388" r:id="rId51"/>
    <p:sldId id="375" r:id="rId52"/>
    <p:sldId id="389" r:id="rId53"/>
    <p:sldId id="380" r:id="rId54"/>
    <p:sldId id="390" r:id="rId55"/>
    <p:sldId id="376" r:id="rId56"/>
    <p:sldId id="391" r:id="rId57"/>
    <p:sldId id="377" r:id="rId58"/>
    <p:sldId id="392" r:id="rId59"/>
    <p:sldId id="378" r:id="rId60"/>
    <p:sldId id="393" r:id="rId61"/>
    <p:sldId id="379" r:id="rId62"/>
    <p:sldId id="394" r:id="rId63"/>
    <p:sldId id="385" r:id="rId64"/>
    <p:sldId id="395" r:id="rId65"/>
    <p:sldId id="381" r:id="rId66"/>
    <p:sldId id="396" r:id="rId67"/>
    <p:sldId id="382" r:id="rId68"/>
    <p:sldId id="397" r:id="rId69"/>
    <p:sldId id="383" r:id="rId70"/>
    <p:sldId id="398" r:id="rId71"/>
    <p:sldId id="384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36AC9-D947-4F03-9AD7-DABF04DA4D27}" type="datetimeFigureOut">
              <a:rPr lang="ko-KR" altLang="en-US" smtClean="0"/>
              <a:pPr/>
              <a:t>2012-05-07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61A2D-9AB9-4AE9-A01E-0FD450BEB7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8B5520-122F-4393-B643-B8BBEE70CF0A}" type="slidenum">
              <a:rPr lang="en-US" altLang="ko-KR" smtClean="0">
                <a:latin typeface="Arial" charset="0"/>
                <a:ea typeface="굴림" charset="-127"/>
              </a:rPr>
              <a:pPr/>
              <a:t>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26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28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30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32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34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8B5520-122F-4393-B643-B8BBEE70CF0A}" type="slidenum">
              <a:rPr lang="en-US" altLang="ko-KR" smtClean="0">
                <a:latin typeface="Arial" charset="0"/>
                <a:ea typeface="굴림" charset="-127"/>
              </a:rPr>
              <a:pPr/>
              <a:t>49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50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52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54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56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10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58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60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62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64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66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68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70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12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14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16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18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20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22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B06E-C574-45EA-8DCB-6E66F05AD445}" type="slidenum">
              <a:rPr lang="en-US" altLang="ko-KR" smtClean="0">
                <a:latin typeface="Arial" charset="0"/>
                <a:ea typeface="굴림" charset="-127"/>
              </a:rPr>
              <a:pPr/>
              <a:t>24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6EEDF-C6F5-41FE-9138-26DE424661B5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6D3DB-1A2B-4D02-8165-C1A2CC0E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a/imgres?imgurl=http://www.cksinfo.com/clipart/music/notes/a-funny-music-note.png&amp;imgrefurl=http://www.cksinfo.com/music/notes/index.html&amp;usg=__NvxuAMlCn7JmRpVpK0uxyDR8Sx8=&amp;h=632&amp;w=566&amp;sz=24&amp;hl=ko&amp;start=1&amp;um=1&amp;itbs=1&amp;tbnid=5NXAdM3O1Vs9NM:&amp;tbnh=137&amp;tbnw=123&amp;prev=/images?q=music+note++clipart&amp;um=1&amp;hl=ko&amp;sa=N&amp;rlz=1R2SKPB_enKR350&amp;tbs=isch:1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u="sng" dirty="0" smtClean="0"/>
              <a:t>At the Hospital</a:t>
            </a:r>
            <a:br>
              <a:rPr lang="en-US" sz="7200" u="sng" dirty="0" smtClean="0"/>
            </a:br>
            <a:endParaRPr lang="en-US" sz="7200" u="sng" dirty="0"/>
          </a:p>
        </p:txBody>
      </p:sp>
      <p:pic>
        <p:nvPicPr>
          <p:cNvPr id="1026" name="Picture 2" descr="D:\Documents and Settings\use\Local Settings\Temporary Internet Files\Content.IE5\2FKJU94F\dglxasset[3].as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188058"/>
            <a:ext cx="3810000" cy="3669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shoulder.</a:t>
            </a:r>
            <a:endParaRPr lang="ko-KR" altLang="en-US" dirty="0"/>
          </a:p>
        </p:txBody>
      </p:sp>
      <p:sp>
        <p:nvSpPr>
          <p:cNvPr id="1026" name="AutoShape 2" descr="data:image/jpeg;base64,/9j/4AAQSkZJRgABAQAAAQABAAD/2wCEAAkGBhQSERQUExQUFBQUFBQXGBUVFBQUFxUUFBUVFBUUFRcXGyYfFxkkGhQYHy8gIycpLCwsFR4xNTAqNSYrLCoBCQoKBQUFDQUFDSkYEhgpKSkpKSkpKSkpKSkpKSkpKSkpKSkpKSkpKSkpKSkpKSkpKSkpKSkpKSkpKSkpKSkpKf/AABEIALcBEwMBIgACEQEDEQH/xAAcAAABBQEBAQAAAAAAAAAAAAAAAQMEBQYHAgj/xAA+EAABAwIEAggDBgMIAwAAAAABAAIDBBEFEiExQVEGEyJhcYGR8AehsRQygsHR4UJyojRSYnOSssLxIzNT/8QAFAEBAAAAAAAAAAAAAAAAAAAAAP/EABQRAQAAAAAAAAAAAAAAAAAAAAD/2gAMAwEAAhEDEQA/AOJoQhAiVCEAhCEAhCECFX/RCqs57PBw8tHfUeioFMwWoyVEZ4ZwD/K7sn5FB0zDalrTd1u7ke42WkqIC+G7TfMNbXcbb78dNPVYuppix1reB5q0wjpB1bSHODW2P3jl110uTZAv2I5TfTTXwOw996zWN0YaL7k308FeUfS2F0mQPacx5ixPIe/0VR0szEmwPHzJ/b8wgyNQLjb2LqFsrCNvHf8AVNy0wQRIhqr3B2dpo43B8vYVLGLO1Vthklnjifz/AO0G/wAIwwE5rWFjbbnp8lc0NOM/dztbwHzUHByer7iBxF/d7lSIJMrzyv8Anv6n6INPitI11OW2G3jtsvnnHasPmIb9yICNn8rL6+bi534l9DOqQWAbfLT2F86YvSGKomjduyV7fRx1QRUJUIEQlQgEIQgEiVCBEqEIBCEIBCRKgEIQgRCVCBEJUIBCEIESxvyuBG4IPoboSFB2vDpoayISMIIcL22LHfxNPIj9FBxamdAx7OoZPC+xINw/QfejkBuHWvoQRzCxfw6xkw1PVn7sotb/ABt1B8xcei6LjGJAjsk3Isbb9+w92CDj2N4aIngsJdDJd0biLEtuRlcODmkFpHMck/T9In5BHIczRoCdwORPELedIcEjkocrbCRkjy3xLWm1v8Rv5+a5aQgtw4bjZI4E3v793UKicbgd60kVGHN04DU+Wnn+qDOTxEaqThp7Q8U5WR9m/Ae/T9U1QnUeKDquGzDqmj89O8256fXmoVViFpLcPHe51PvmqmHGGta1vEbqDVYhmkug3QxMkAjz171zv4mUobW5xtPFFJ52Mbv6mH1WuwarDm5SOHs8VkfiHJeSEHdkbm+XWOcP9yDKhKkCVAIQhAIQkQKhCEAhCEAkSpEAlQhAIQhAIQhAiEqEAkSpECpEqEHqnnLHte37zXBw8QbhdDdiLZGte06PAP7eRuPJc5KscIxUx9lx7BN/5Tz8OaDpOF08cpDX/dOhIuLDg4He4OvkuddLaKOOrnbC7PE2QgOtbe+h79D6LY4fWgZXDmCLarWRTQ9Q9vVxkSOuQWN7TuBdp2iL7oORYbhLzldY3dlLRzBLm3/pK3DsDLYmsPZDW55Xcgdh42t7Ot3RYc185mIFi/QAaNZG3KwAep/EE3jh+0P+zi4hYOtqHg2JGuSMHgXEW7gCeCDm+NVAeSWC0YJA4Xt9VVU0tlYdIq8PkIaAGt0a1uga0aAAKnBQW7JynxU/X5qtp3qQ2QBBscAm1Ca+IuG5o2SgatOvg7f8lD6P4gMw4DT6rV9Jo+uonhvAX7yg5C0JUsTT5hX2FYLFUxEB4jqB9xpPZlJOjP8ACe+/jzQZ9K1pOwulcwgkEEEEgg6EEaEEK+6C4T19ZG0gZQbuvyAQZ9C3PxR6MNhqw+JpDJGNJA2DgAHHztfxustjOCvpjHm2ljEjDzaSWn5tKCAhIEqBEqEIBCEIBCEIBCEIBCEIBCEIBCEIBCRCBUhXpkZOwJTgpHcdEEzBsVMZyuPYJ4/wnn4c/Va6PEDoO8HwWFNL3q1patzQ1rtSB5lv6j8kHSMNxG0W+w9ePqbgeRUTE6lvVTMLy1jDmmLL555yB/4g7+CJjcrSb3J0GtyKCnx9sTG3++LaDmBp89fJVNfj5kaGNAYwEmw1u4m5c4k3c4ncoKiexccoDRfQDgosilSO5qG5B7hcpGe6jMap1JQudsgKSpLHC3NdLwdzpadwOxHPzXOWUJD7Hmup9HS1sFu7dByDEqYxyub3leKUkODgbEEEeIWo6aYe3MXN3WTjksUF70whPXNmIA+0xtlNtBn1ZJ6vaXfiV78KIAZ3F1tgbngAbuN+Gg3WRrcUkmDA86RMyMHIFxefMlxPoth0Yp7UlQ+O5f1E7SDYWJhkILT4Ndoguo8bGK1r2taRSx2ANtXtbftO5A7hvrdP/FHAWS07pWizqRkbWgbdVmsW+WYHy71VdC3uo6OeoLQMjHOAPF33GNI3tnc2/crjBq5jqTNUSZxJpIXa9Y+Z1sth56DYN4AIOONXpOVsGSV7Bfsvc3XezXEa+iaQKhCEAhIlQCEIQIhKhAJEqEAkKCrTAMFM7yT/AOtv3jzPBo96IIdJQPk2Fhxcdv3Kfloms45j8vRaqqpQ1tgAABoBsB3LLVw7SCPw0t6BOU1A9+oGg4pyGO9gtLRFrWgWFkGcne5un1sPomooS7UkAeqtMajBOihxRaIIzpANtfFeX1TjxRPHZMEIHOtSGVeF4KD0590jWpGhSYo0D1FTZitfQUjWMv72WeoxlU+TENLXQMV8nb0Wp6OSFzct+CyPWXddX2C1gvbwQQOmNwTyWQC6B0ow8zNuNwOW6wbYDnynQ3trogkYZSGR7WjcldLxuojw6CKlaL1FW1vWn+5TuNi3Xi+xHhm5rL9Dp4qSoZNUEiNt9gSXcDlAtmVth7TimJvnyloJzNa4giOGMBkYcdr6DQcboLvpLh5ZQdU+RrpRFG3ju2RnVAk7F+Vuh4k8AVR9OqMxUlA+NuVj3OeO5zmMLWu7xd3zVr0rJrMVjpYtY6UtDz/emNsxdzyjsi+1nc1YdKKP7ZiEFExzclH25O+SVwJaD3NA/wBdkHOumuBSRGCoeABWR9ZYXFntsJBY68Wu/H3LNhdW+KuGPqpGdURkgZkYzYHUZiDwvYD8K5XLE5hyuBaRwOiBEiAUqAQhCAQhCAQhCAQhCDyV1ro/0f6qna23atc97zq79PJcsoIw6aMHYyMB8C4BfQ3R6EOIBHFBzbG6d7DssdVu1NwvozpTgcJj+4C4jfiFxzHujVnEjZBmKN4uFa1EthuobqHIkuUDjBfdEosF5hfYr1U6j33oKud+qivKkzNUV6BMyVeF7agVoUhhTICesglxTHgveQkqNCFZ07wgaZTEqxw2MhyTOF6jqbINlRhhaL2vbX5rFdLcLLZOuY244jw4q0irSfJLLiOn7b/sgoujGHurqgNdd2Udlt7DcDXkNbm2p+a6RS0IwqZ+cxSTkDLHfK1t2hxc8jVrGg2NgSSWhtyVj8GxA0tU2oha1rxe7SDkdvqW3+ltkxDPK+u+1SkykvvILW0JucvzNig6F0P6NfZY5q6oLrvcJO0MpfI51xoeBe/TvtyV1QYS2ijlnfYzz9si1yXSOLstye0Ro47WAb3BRMexJlc3qg09Q3JZt/vdWBlJtsAS4gc7E7ACJW0Rc5r3OcXNYGAkkkNGwF0Hiqs8XA8uSy+MdHWyA5m3B48R4clsKaIBunDu4pmWn5jwQcTxfB3QO11aTo78jyKghdfxbAmyxuY7Zw35HgfELklVTOie5jhZzCQfEIPCEIQCEIQCEIQCRKhA9h77TRHlIw+jgvoPo1Jr9V86EruPRLEs8cbh/E1p8yBf5oNnjst2eXPv2PcsHicVxbjYLdVcOdm40BWSr47B1xsLeVvlug5/ikevvgq3JZW+KDU2P67qAYkEQtTUklypU7dFAcLIGZ1DkUucqI4oGl6YUhCAgkAJ1rUyxylxtQI1qlM2TQITrUDzXKTDrv7KjMk0TUk1igtX1FrAIvr9FV00xLrbq2ih0QIycB2nsWt+ynU1SBva1lSySapynqNSUG8wabQW07vE6rSMddvNYHB64Zh481vaCS4B989EEYgskHJykvjPEJcSZoDyIKlGO6Ctlgv4rmPxNwfq5WTNGkgLXfzM29QbfhXW5Y9L8ll/iJh3WUEjrax5ZB5Gx/pJQcZCVeWr0gEIQgEIQgEIQgQhdJ+GuI3hyHeNxHk7tD6n0XNirzoTXmOqY2/Zl7B8f4T4308yg+h8OdnYNvfv5KkxykAvoOfnx8FK6PyG1lLxmK4Pf++yDk2M0ZDrjjfbuP7qqc038FsMVitfj/0s5VQ6k/sgrp7HYcFXzCyspgfVVlQgrp+KasnpXJklB4IXkpxoRI1B5aVMikUJOsKCUHp2NyiBSoUEuPZMThTIGc01UtQRqP748QtoIwYvD67LFRHW/Jamjlu0N5gfr9fogo6x/aPv3+yba/3796J/EIrOPio7AgucIl114WXRsFmuAuY0JsR3kLoGASahBpquC7EsDrtae4fopzWZo/fiq+mBtbk8+h1QPOi0KqMegDqKpaf/AIyj+hy0j47C6qqunzNe3++1zT+IEIPm1q9IdGWktIsQSCORGhQgVCEIBIlQgRKhCAUrBf7VB/nRf72qIpOFvyzwnlLGfR4KD6KwEWt5q0xHVuuneq/A47hWWIDTvAQYXFIC4loHHX35qhrKMNGup58lra1wBPf7v75LMYtJvfv/ACCDN1lgFQ1T7qxr5lTTvQRpHJtenFIEHtiJClCbJQIvbCvCAglXT0LlGjT8KC5p23C81UX7r3SPUqZl23tvp6lBR5Nu9arAm334Aeg1VPLS28vz2VpQPyt093sggYsO0VXRtUysJzuvzKYjCCXR7hbvo+bkHh7usJSN7QXQejzOyEG8omf+NV0WjpPI+hVlTPtH5KppHXfJ4ILOR12KDlT3W9lDW6IOC/EbCuor5LCzZbSj8Vw/+sO9Vml0v4zUn9nk5GRh8LNcP+XquaBAqEIQCEiVAIQhALySvS8lB9J9DqrrYI5P77Gu9QCrHGJbNPvRYb4S4vmow0nWNzmeX3m/J1vJa7FKi4QZvEJN/PVZXGqjlyV9izz70WRxGbQ93z4IKGrfqquRym1j9Sq5xQeHFKAkSoFcV4SkpAgEL0AkIQPRFPNNiosZT7XILejk/JWTXaW9PNUVLLqFbUz7uHiPfzQTvs29+YCmQ09h9PnZOU0Nx8/yUuqpgLb2DT6D2PVBk677xC8RNuF5xB13k816pH7IJtGyzvfv/tdC6Ps0b74LFUEVyPH91vsDZaw8EGhllyx78FXYc62Y8z9EuKzWbZR4pLNAQSxN6XUlk2iqi/dOxTkCyDE/GJ16eL/O/wCDlyoLonxdqv7Ozvkcf6Wj81zsIFQhCAQhCAQhCASFKkQbn4TYjkmljJ++0OHi02Pyd8l02eW/6rhvRbEOprIXk2GfK7+V/YP1v5LtEzkFPjL9COCw+Jv1PitpixGVYnFXan0QUdS5RHFOzuTBKBEt0iVAiEIQe2Ic1DE4QgZCeicmCvbSglsdYq2oH63VK16sKCXVBvMLbdoPvcJ7E9j4W9VFwKTs+n1TmLzANv3EIMTiMna096opna++CiVsvbPinKKRBscEj1F1vKBmUArB4E6xBW8pXXag8Vji+QDgF6cEkbdSeackOhQNu2XkTWXmObSyg1c4aCTsLny4/JBzP4jV/WVpA2jY1vme2f8Ad8lmU7W1RllfId3uc71N00gVCEIBCEIBCEIBCEIPLl2XBMV66kiedyyx/mb2XfMH1QhBXYrV6ElYzFJr3QhBRSlNgpUIBKhCAslDUIQerJSUIQNEoBQhA7GVKpn2IQhBssFqrAEeilYxLeM9/v8ARCEHPqiTUpyjlsUqEGuwapt78luMPruyhCCQanRIajSyEIK0VJDjqqPpfiWWmktuRl/1dk/IlCEHMAEqVCAQhCD/2Q=="/>
          <p:cNvSpPr>
            <a:spLocks noChangeAspect="1" noChangeArrowheads="1"/>
          </p:cNvSpPr>
          <p:nvPr/>
        </p:nvSpPr>
        <p:spPr bwMode="auto">
          <a:xfrm>
            <a:off x="762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8" name="AutoShape 4" descr="data:image/jpeg;base64,/9j/4AAQSkZJRgABAQAAAQABAAD/2wCEAAkGBhQSERQUExQUFBQUFBQXGBUVFBQUFxUUFBUVFBUUFRcXGyYfFxkkGhQYHy8gIycpLCwsFR4xNTAqNSYrLCoBCQoKBQUFDQUFDSkYEhgpKSkpKSkpKSkpKSkpKSkpKSkpKSkpKSkpKSkpKSkpKSkpKSkpKSkpKSkpKSkpKSkpKf/AABEIALcBEwMBIgACEQEDEQH/xAAcAAABBQEBAQAAAAAAAAAAAAAAAQMEBQYHAgj/xAA+EAABAwIEAggDBgMIAwAAAAABAAIDBBEFEiExQVEGEyJhcYGR8AehsRQygsHR4UJyojRSYnOSssLxIzNT/8QAFAEBAAAAAAAAAAAAAAAAAAAAAP/EABQRAQAAAAAAAAAAAAAAAAAAAAD/2gAMAwEAAhEDEQA/AOJoQhAiVCEAhCEAhCECFX/RCqs57PBw8tHfUeioFMwWoyVEZ4ZwD/K7sn5FB0zDalrTd1u7ke42WkqIC+G7TfMNbXcbb78dNPVYuppix1reB5q0wjpB1bSHODW2P3jl110uTZAv2I5TfTTXwOw996zWN0YaL7k308FeUfS2F0mQPacx5ixPIe/0VR0szEmwPHzJ/b8wgyNQLjb2LqFsrCNvHf8AVNy0wQRIhqr3B2dpo43B8vYVLGLO1Vthklnjifz/AO0G/wAIwwE5rWFjbbnp8lc0NOM/dztbwHzUHByer7iBxF/d7lSIJMrzyv8Anv6n6INPitI11OW2G3jtsvnnHasPmIb9yICNn8rL6+bi534l9DOqQWAbfLT2F86YvSGKomjduyV7fRx1QRUJUIEQlQgEIQgEiVCBEqEIBCEIBCRKgEIQgRCVCBEJUIBCEIESxvyuBG4IPoboSFB2vDpoayISMIIcL22LHfxNPIj9FBxamdAx7OoZPC+xINw/QfejkBuHWvoQRzCxfw6xkw1PVn7sotb/ABt1B8xcei6LjGJAjsk3Isbb9+w92CDj2N4aIngsJdDJd0biLEtuRlcODmkFpHMck/T9In5BHIczRoCdwORPELedIcEjkocrbCRkjy3xLWm1v8Rv5+a5aQgtw4bjZI4E3v793UKicbgd60kVGHN04DU+Wnn+qDOTxEaqThp7Q8U5WR9m/Ae/T9U1QnUeKDquGzDqmj89O8256fXmoVViFpLcPHe51PvmqmHGGta1vEbqDVYhmkug3QxMkAjz171zv4mUobW5xtPFFJ52Mbv6mH1WuwarDm5SOHs8VkfiHJeSEHdkbm+XWOcP9yDKhKkCVAIQhAIQkQKhCEAhCEAkSpEAlQhAIQhAIQhAiEqEAkSpECpEqEHqnnLHte37zXBw8QbhdDdiLZGte06PAP7eRuPJc5KscIxUx9lx7BN/5Tz8OaDpOF08cpDX/dOhIuLDg4He4OvkuddLaKOOrnbC7PE2QgOtbe+h79D6LY4fWgZXDmCLarWRTQ9Q9vVxkSOuQWN7TuBdp2iL7oORYbhLzldY3dlLRzBLm3/pK3DsDLYmsPZDW55Xcgdh42t7Ot3RYc185mIFi/QAaNZG3KwAep/EE3jh+0P+zi4hYOtqHg2JGuSMHgXEW7gCeCDm+NVAeSWC0YJA4Xt9VVU0tlYdIq8PkIaAGt0a1uga0aAAKnBQW7JynxU/X5qtp3qQ2QBBscAm1Ca+IuG5o2SgatOvg7f8lD6P4gMw4DT6rV9Jo+uonhvAX7yg5C0JUsTT5hX2FYLFUxEB4jqB9xpPZlJOjP8ACe+/jzQZ9K1pOwulcwgkEEEEgg6EEaEEK+6C4T19ZG0gZQbuvyAQZ9C3PxR6MNhqw+JpDJGNJA2DgAHHztfxustjOCvpjHm2ljEjDzaSWn5tKCAhIEqBEqEIBCEIBCEIBCEIBCEIBCEIBCEIBCRCBUhXpkZOwJTgpHcdEEzBsVMZyuPYJ4/wnn4c/Va6PEDoO8HwWFNL3q1patzQ1rtSB5lv6j8kHSMNxG0W+w9ePqbgeRUTE6lvVTMLy1jDmmLL555yB/4g7+CJjcrSb3J0GtyKCnx9sTG3++LaDmBp89fJVNfj5kaGNAYwEmw1u4m5c4k3c4ncoKiexccoDRfQDgosilSO5qG5B7hcpGe6jMap1JQudsgKSpLHC3NdLwdzpadwOxHPzXOWUJD7Hmup9HS1sFu7dByDEqYxyub3leKUkODgbEEEeIWo6aYe3MXN3WTjksUF70whPXNmIA+0xtlNtBn1ZJ6vaXfiV78KIAZ3F1tgbngAbuN+Gg3WRrcUkmDA86RMyMHIFxefMlxPoth0Yp7UlQ+O5f1E7SDYWJhkILT4Ndoguo8bGK1r2taRSx2ANtXtbftO5A7hvrdP/FHAWS07pWizqRkbWgbdVmsW+WYHy71VdC3uo6OeoLQMjHOAPF33GNI3tnc2/crjBq5jqTNUSZxJpIXa9Y+Z1sth56DYN4AIOONXpOVsGSV7Bfsvc3XezXEa+iaQKhCEAhIlQCEIQIhKhAJEqEAkKCrTAMFM7yT/AOtv3jzPBo96IIdJQPk2Fhxcdv3Kfloms45j8vRaqqpQ1tgAABoBsB3LLVw7SCPw0t6BOU1A9+oGg4pyGO9gtLRFrWgWFkGcne5un1sPomooS7UkAeqtMajBOihxRaIIzpANtfFeX1TjxRPHZMEIHOtSGVeF4KD0590jWpGhSYo0D1FTZitfQUjWMv72WeoxlU+TENLXQMV8nb0Wp6OSFzct+CyPWXddX2C1gvbwQQOmNwTyWQC6B0ow8zNuNwOW6wbYDnynQ3trogkYZSGR7WjcldLxuojw6CKlaL1FW1vWn+5TuNi3Xi+xHhm5rL9Dp4qSoZNUEiNt9gSXcDlAtmVth7TimJvnyloJzNa4giOGMBkYcdr6DQcboLvpLh5ZQdU+RrpRFG3ju2RnVAk7F+Vuh4k8AVR9OqMxUlA+NuVj3OeO5zmMLWu7xd3zVr0rJrMVjpYtY6UtDz/emNsxdzyjsi+1nc1YdKKP7ZiEFExzclH25O+SVwJaD3NA/wBdkHOumuBSRGCoeABWR9ZYXFntsJBY68Wu/H3LNhdW+KuGPqpGdURkgZkYzYHUZiDwvYD8K5XLE5hyuBaRwOiBEiAUqAQhCAQhCAQhCAQhCDyV1ro/0f6qna23atc97zq79PJcsoIw6aMHYyMB8C4BfQ3R6EOIBHFBzbG6d7DssdVu1NwvozpTgcJj+4C4jfiFxzHujVnEjZBmKN4uFa1EthuobqHIkuUDjBfdEosF5hfYr1U6j33oKud+qivKkzNUV6BMyVeF7agVoUhhTICesglxTHgveQkqNCFZ07wgaZTEqxw2MhyTOF6jqbINlRhhaL2vbX5rFdLcLLZOuY244jw4q0irSfJLLiOn7b/sgoujGHurqgNdd2Udlt7DcDXkNbm2p+a6RS0IwqZ+cxSTkDLHfK1t2hxc8jVrGg2NgSSWhtyVj8GxA0tU2oha1rxe7SDkdvqW3+ltkxDPK+u+1SkykvvILW0JucvzNig6F0P6NfZY5q6oLrvcJO0MpfI51xoeBe/TvtyV1QYS2ijlnfYzz9si1yXSOLstye0Ro47WAb3BRMexJlc3qg09Q3JZt/vdWBlJtsAS4gc7E7ACJW0Rc5r3OcXNYGAkkkNGwF0Hiqs8XA8uSy+MdHWyA5m3B48R4clsKaIBunDu4pmWn5jwQcTxfB3QO11aTo78jyKghdfxbAmyxuY7Zw35HgfELklVTOie5jhZzCQfEIPCEIQCEIQCEIQCRKhA9h77TRHlIw+jgvoPo1Jr9V86EruPRLEs8cbh/E1p8yBf5oNnjst2eXPv2PcsHicVxbjYLdVcOdm40BWSr47B1xsLeVvlug5/ikevvgq3JZW+KDU2P67qAYkEQtTUklypU7dFAcLIGZ1DkUucqI4oGl6YUhCAgkAJ1rUyxylxtQI1qlM2TQITrUDzXKTDrv7KjMk0TUk1igtX1FrAIvr9FV00xLrbq2ih0QIycB2nsWt+ynU1SBva1lSySapynqNSUG8wabQW07vE6rSMddvNYHB64Zh481vaCS4B989EEYgskHJykvjPEJcSZoDyIKlGO6Ctlgv4rmPxNwfq5WTNGkgLXfzM29QbfhXW5Y9L8ll/iJh3WUEjrax5ZB5Gx/pJQcZCVeWr0gEIQgEIQgEIQgQhdJ+GuI3hyHeNxHk7tD6n0XNirzoTXmOqY2/Zl7B8f4T4308yg+h8OdnYNvfv5KkxykAvoOfnx8FK6PyG1lLxmK4Pf++yDk2M0ZDrjjfbuP7qqc038FsMVitfj/0s5VQ6k/sgrp7HYcFXzCyspgfVVlQgrp+KasnpXJklB4IXkpxoRI1B5aVMikUJOsKCUHp2NyiBSoUEuPZMThTIGc01UtQRqP748QtoIwYvD67LFRHW/Jamjlu0N5gfr9fogo6x/aPv3+yba/3796J/EIrOPio7AgucIl114WXRsFmuAuY0JsR3kLoGASahBpquC7EsDrtae4fopzWZo/fiq+mBtbk8+h1QPOi0KqMegDqKpaf/AIyj+hy0j47C6qqunzNe3++1zT+IEIPm1q9IdGWktIsQSCORGhQgVCEIBIlQgRKhCAUrBf7VB/nRf72qIpOFvyzwnlLGfR4KD6KwEWt5q0xHVuuneq/A47hWWIDTvAQYXFIC4loHHX35qhrKMNGup58lra1wBPf7v75LMYtJvfv/ACCDN1lgFQ1T7qxr5lTTvQRpHJtenFIEHtiJClCbJQIvbCvCAglXT0LlGjT8KC5p23C81UX7r3SPUqZl23tvp6lBR5Nu9arAm334Aeg1VPLS28vz2VpQPyt093sggYsO0VXRtUysJzuvzKYjCCXR7hbvo+bkHh7usJSN7QXQejzOyEG8omf+NV0WjpPI+hVlTPtH5KppHXfJ4ILOR12KDlT3W9lDW6IOC/EbCuor5LCzZbSj8Vw/+sO9Vml0v4zUn9nk5GRh8LNcP+XquaBAqEIQCEiVAIQhALySvS8lB9J9DqrrYI5P77Gu9QCrHGJbNPvRYb4S4vmow0nWNzmeX3m/J1vJa7FKi4QZvEJN/PVZXGqjlyV9izz70WRxGbQ93z4IKGrfqquRym1j9Sq5xQeHFKAkSoFcV4SkpAgEL0AkIQPRFPNNiosZT7XILejk/JWTXaW9PNUVLLqFbUz7uHiPfzQTvs29+YCmQ09h9PnZOU0Nx8/yUuqpgLb2DT6D2PVBk677xC8RNuF5xB13k816pH7IJtGyzvfv/tdC6Ps0b74LFUEVyPH91vsDZaw8EGhllyx78FXYc62Y8z9EuKzWbZR4pLNAQSxN6XUlk2iqi/dOxTkCyDE/GJ16eL/O/wCDlyoLonxdqv7Ozvkcf6Wj81zsIFQhCAQhCAQhCASFKkQbn4TYjkmljJ++0OHi02Pyd8l02eW/6rhvRbEOprIXk2GfK7+V/YP1v5LtEzkFPjL9COCw+Jv1PitpixGVYnFXan0QUdS5RHFOzuTBKBEt0iVAiEIQe2Ic1DE4QgZCeicmCvbSglsdYq2oH63VK16sKCXVBvMLbdoPvcJ7E9j4W9VFwKTs+n1TmLzANv3EIMTiMna096opna++CiVsvbPinKKRBscEj1F1vKBmUArB4E6xBW8pXXag8Vji+QDgF6cEkbdSeackOhQNu2XkTWXmObSyg1c4aCTsLny4/JBzP4jV/WVpA2jY1vme2f8Ad8lmU7W1RllfId3uc71N00gVCEIBCEIBCEIBCEIPLl2XBMV66kiedyyx/mb2XfMH1QhBXYrV6ElYzFJr3QhBRSlNgpUIBKhCAslDUIQerJSUIQNEoBQhA7GVKpn2IQhBssFqrAEeilYxLeM9/v8ARCEHPqiTUpyjlsUqEGuwapt78luMPruyhCCQanRIajSyEIK0VJDjqqPpfiWWmktuRl/1dk/IlCEHMAEqVCAQhCD/2Q=="/>
          <p:cNvSpPr>
            <a:spLocks noChangeAspect="1" noChangeArrowheads="1"/>
          </p:cNvSpPr>
          <p:nvPr/>
        </p:nvSpPr>
        <p:spPr bwMode="auto">
          <a:xfrm>
            <a:off x="762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30" name="Picture 6" descr="http://graphics8.nytimes.com/images/2012/01/03/health/03well_physed/03well_physed-blog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93800"/>
            <a:ext cx="7772400" cy="518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foot.</a:t>
            </a:r>
            <a:endParaRPr lang="ko-KR" altLang="en-US" dirty="0"/>
          </a:p>
        </p:txBody>
      </p:sp>
      <p:pic>
        <p:nvPicPr>
          <p:cNvPr id="68610" name="Picture 2" descr="https://encrypted-tbn3.google.com/images?q=tbn:ANd9GcRVn3GBeSOU0RLLNauAqAScO_T7Qqux_4JLhkPGJ-Mx07tp2NPzo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326" y="1266479"/>
            <a:ext cx="7257474" cy="482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eye.</a:t>
            </a:r>
            <a:endParaRPr lang="ko-KR" altLang="en-US" dirty="0"/>
          </a:p>
        </p:txBody>
      </p:sp>
      <p:pic>
        <p:nvPicPr>
          <p:cNvPr id="80898" name="Picture 2" descr="https://encrypted-tbn1.google.com/images?q=tbn:ANd9GcQRORSO6mF409PNqq_F-i_ZpbFSEtqobXlgXgig2aVX8BH98NEb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553200" cy="526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finger.</a:t>
            </a:r>
            <a:endParaRPr lang="ko-KR" altLang="en-US" dirty="0"/>
          </a:p>
        </p:txBody>
      </p:sp>
      <p:pic>
        <p:nvPicPr>
          <p:cNvPr id="79874" name="Picture 2" descr="https://encrypted-tbn0.google.com/images?q=tbn:ANd9GcT-kjON5esvWkkc2xwRJceWbhRxqyJmKKm4ZCc5D-4A2sjxMU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17786"/>
            <a:ext cx="4133850" cy="5540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arm.</a:t>
            </a:r>
            <a:endParaRPr lang="ko-KR" altLang="en-US" dirty="0"/>
          </a:p>
        </p:txBody>
      </p:sp>
      <p:pic>
        <p:nvPicPr>
          <p:cNvPr id="78850" name="Picture 2" descr="https://encrypted-tbn3.google.com/images?q=tbn:ANd9GcTaykbo8qacXl9b1K9nICT9_JshYajopTQKa4zkl7gFtiuEm_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23245"/>
            <a:ext cx="7162800" cy="5365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3429000" y="6324600"/>
            <a:ext cx="571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>
                <a:latin typeface="Lucida Sans Unicode" pitchFamily="34" charset="0"/>
                <a:ea typeface="굴림" charset="-127"/>
              </a:rPr>
              <a:t>http://www.youtube.com/watch?v=d8FwBSITW-4</a:t>
            </a:r>
          </a:p>
        </p:txBody>
      </p:sp>
      <p:pic>
        <p:nvPicPr>
          <p:cNvPr id="33795" name="Picture 5" descr="singer 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362200"/>
            <a:ext cx="3505200" cy="371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685800" y="304800"/>
            <a:ext cx="7772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4000" b="1" dirty="0">
                <a:solidFill>
                  <a:srgbClr val="0033CC"/>
                </a:solidFill>
                <a:latin typeface="Lucida Sans Unicode" pitchFamily="34" charset="0"/>
                <a:ea typeface="굴림" charset="-127"/>
              </a:rPr>
              <a:t>Let’s Sing!!</a:t>
            </a:r>
          </a:p>
          <a:p>
            <a:pPr algn="ctr"/>
            <a:endParaRPr lang="en-US" altLang="ko-KR" sz="4400" b="1" dirty="0">
              <a:solidFill>
                <a:srgbClr val="FF0000"/>
              </a:solidFill>
              <a:latin typeface="Lucida Sans Unicode" pitchFamily="34" charset="0"/>
              <a:ea typeface="굴림" charset="-127"/>
            </a:endParaRPr>
          </a:p>
          <a:p>
            <a:pPr algn="ctr"/>
            <a:r>
              <a:rPr lang="en-US" altLang="ko-KR" sz="4400" b="1" dirty="0">
                <a:solidFill>
                  <a:srgbClr val="FF0000"/>
                </a:solidFill>
                <a:latin typeface="Lucida Sans Unicode" pitchFamily="34" charset="0"/>
                <a:ea typeface="굴림" charset="-127"/>
              </a:rPr>
              <a:t>Head and Shoulders </a:t>
            </a:r>
            <a:r>
              <a:rPr lang="en-US" altLang="ko-KR" sz="4400" b="1" dirty="0" smtClean="0">
                <a:solidFill>
                  <a:srgbClr val="FF0000"/>
                </a:solidFill>
                <a:latin typeface="Lucida Sans Unicode" pitchFamily="34" charset="0"/>
                <a:ea typeface="굴림" charset="-127"/>
              </a:rPr>
              <a:t>Song</a:t>
            </a:r>
            <a:endParaRPr lang="en-US" altLang="ko-KR" sz="4400" b="1" dirty="0">
              <a:solidFill>
                <a:srgbClr val="FF0000"/>
              </a:solidFill>
              <a:latin typeface="Lucida Sans Unicode" pitchFamily="34" charset="0"/>
              <a:ea typeface="굴림" charset="-127"/>
            </a:endParaRPr>
          </a:p>
        </p:txBody>
      </p:sp>
      <p:pic>
        <p:nvPicPr>
          <p:cNvPr id="33797" name="Picture 2" descr="http://t0.gstatic.com/images?q=tbn:5NXAdM3O1Vs9NM:http://www.cksinfo.com/clipart/music/notes/a-funny-music-not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0"/>
            <a:ext cx="11715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2" descr="http://t0.gstatic.com/images?q=tbn:5NXAdM3O1Vs9NM:http://www.cksinfo.com/clipart/music/notes/a-funny-music-not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0"/>
            <a:ext cx="11715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elbow.</a:t>
            </a:r>
            <a:endParaRPr lang="ko-KR" altLang="en-US" dirty="0"/>
          </a:p>
        </p:txBody>
      </p:sp>
      <p:pic>
        <p:nvPicPr>
          <p:cNvPr id="77826" name="Picture 2" descr="https://encrypted-tbn0.google.com/images?q=tbn:ANd9GcT_bU3rvkzoiFU3UgmMmnOCTUGMBcTpayrj96eZzCIIcJEf5rsE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4400550" cy="6137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back.</a:t>
            </a:r>
            <a:endParaRPr lang="ko-KR" altLang="en-US" dirty="0"/>
          </a:p>
        </p:txBody>
      </p:sp>
      <p:pic>
        <p:nvPicPr>
          <p:cNvPr id="76802" name="Picture 2" descr="https://encrypted-tbn3.google.com/images?q=tbn:ANd9GcQUrU_AfEzh9SOWmzUVDh12TMPjV_qArjWxfk7PRCDIKBGCPGkY8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95400"/>
            <a:ext cx="3657600" cy="59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head.</a:t>
            </a:r>
            <a:endParaRPr lang="ko-KR" altLang="en-US" dirty="0"/>
          </a:p>
        </p:txBody>
      </p:sp>
      <p:pic>
        <p:nvPicPr>
          <p:cNvPr id="75778" name="Picture 2" descr="https://encrypted-tbn0.google.com/images?q=tbn:ANd9GcS7iGoAysoTYfiDGu_V4-pSxAplRhxlbAkQAwSFwpAWfV5fDUB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38824"/>
            <a:ext cx="7467600" cy="4496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nose.</a:t>
            </a:r>
            <a:endParaRPr lang="ko-KR" altLang="en-US" dirty="0"/>
          </a:p>
        </p:txBody>
      </p:sp>
      <p:pic>
        <p:nvPicPr>
          <p:cNvPr id="74754" name="Picture 2" descr="https://encrypted-tbn1.google.com/images?q=tbn:ANd9GcQAqBhYRa69tBJvyLpUhCvmZdFJo5jVmixOoOyvqSGaMIg02BA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619625" cy="597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toe.</a:t>
            </a:r>
            <a:endParaRPr lang="ko-KR" altLang="en-US" dirty="0"/>
          </a:p>
        </p:txBody>
      </p:sp>
      <p:pic>
        <p:nvPicPr>
          <p:cNvPr id="73730" name="Picture 2" descr="https://encrypted-tbn3.google.com/images?q=tbn:ANd9GcRred8G2KQapI-VmRIX-MOYz3V2oNqXSVbfswEdziC7JCV-WuEV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6172200" cy="5570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tooth.</a:t>
            </a:r>
            <a:endParaRPr lang="ko-KR" altLang="en-US" dirty="0"/>
          </a:p>
        </p:txBody>
      </p:sp>
      <p:pic>
        <p:nvPicPr>
          <p:cNvPr id="72706" name="Picture 2" descr="https://encrypted-tbn3.google.com/images?q=tbn:ANd9GcTNWNAczSBd8tOX5gvpKm0NU09hX8wpj9qMt-sUcTAINGbpKhHa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21415"/>
            <a:ext cx="4953000" cy="5342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knee.</a:t>
            </a:r>
            <a:endParaRPr lang="ko-KR" altLang="en-US" dirty="0"/>
          </a:p>
        </p:txBody>
      </p:sp>
      <p:pic>
        <p:nvPicPr>
          <p:cNvPr id="71682" name="Picture 2" descr="https://encrypted-tbn1.google.com/images?q=tbn:ANd9GcQvNemz48UWe7d3dNUtGn9bpQattgOLOR9lGcLmoHkZsV0e9wPn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490429"/>
            <a:ext cx="3571875" cy="5367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have a sore tummy/</a:t>
            </a:r>
            <a:r>
              <a:rPr lang="en-US" altLang="ko-KR" dirty="0" err="1" smtClean="0"/>
              <a:t>stomache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70658" name="AutoShape 2" descr="data:image/jpeg;base64,/9j/4AAQSkZJRgABAQAAAQABAAD/2wBDAAkGBwgHBgkIBwgKCgkLDRYPDQwMDRsUFRAWIB0iIiAdHx8kKDQsJCYxJx8fLT0tMTU3Ojo6Iys/RD84QzQ5Ojf/2wBDAQoKCg0MDRoPDxo3JR8lNzc3Nzc3Nzc3Nzc3Nzc3Nzc3Nzc3Nzc3Nzc3Nzc3Nzc3Nzc3Nzc3Nzc3Nzc3Nzc3Nzf/wAARCACMAIwDASIAAhEBAxEB/8QAGwAAAwEBAQEBAAAAAAAAAAAABAUGAwIBBwD/xAA7EAACAQMDAQYEAggFBQAAAAABAgMABBEFEiExBhNBUWGBFCJxoTKRByMkQlJiweEVNIKx0SUzQ3Lx/8QAGQEAAgMBAAAAAAAAAAAAAAAAAwQBAgUA/8QAKREAAgICAgEEAgAHAAAAAAAAAAECAxESITFBBBMyYSJRQnGBkaHR8P/aAAwDAQACEQMRAD8AeyEiTIPXrWkZGOlQh7SXGl2/eSEToP3XPPsartF1GPVNNt72ON4kmXcBJ164pWMs8jDRrqMIdBSwo6ZA6U8uFzFxQYjDdaIkUbEeqw5t43ckHu2I464b/wC1+7OWsd1qEK98YzbuJELY+bBOR77vtXWuyiJysgIijUMHPCnPG3ceM+njn0pZocwkJYRyISQ+HIz8pB4x7/aqxi42p/sb9xWelcP19fZTapmPUWH6okyEy97ES5HH4cHAHqcdaU9pITHDaSMmyQlUOTnIx9sYIxT3Vp+7vpVe7hjZsMQ0jIx4/l8KTa+itpVvLC6SW8LktKrllXHPU/U/nVbofi+P8fYX0ti3gtu++frrHgi7h5XlkkVLqUliT3QHyjJA6kevSqXsxeyW/elZCqmIncRtxlSQSPMEDrSW3hvYoDNHGpXgkEZJxnkfnTrsaFmuJO/XepQgq464AHI/1UKnG6wH9U5Oue3Xjr9oopNXu4QBcJJtzwzICD7jH9aHubsSKuADvzypyOMZ8j4ih5baC0u5Bp2+JpAQVWQiMDxOOgAwefqfAUJI2dxUkRgAR5GC3PLH64HHgAKcrcvccc5RmXxr9lTxrJ9f7ErXFxDq8ccUjrBJCpmTOQyqnII+i1ssEszC2aYqDlXbYDkAcrnGf60K5zqYAAP7Gw6+cZOPvTPvY0uRuk4Ryfry3/IofqZOLWOA3oK1NSym/wDmUI0GDXdDjEEvws0ZO9V5VzjgnPPTHjxnFQOpdjdSgu2RZLaQZzneR9sU+u7mW3tLeaCR4pPmG9TyPlU1K3muao87hr6Q545AP9KNNzdaaFNYwtlHwmFW3Zu9t5e8laDOMAK+SM+PTyzVVEO7jVFGAowBik2gS3c8Qa4mdxgsQ3qcL9hn3p2Bx0NZspNyeTR11go/1Pnfaadu97oMdo5r67ott8PoFhAAfkt1H2r47ewvf3km3zr7raxgWcS+IRR09KJNrRIXisSYonuLu3zsO5P4WGaxTWSBie2cDxKEGmd5DlWpJJGN1DhZJBZVwkuQfXZoL9A8RYFB1KHIHPh4fXpQOj5SV1RNzFTtBwS3HTIz9uvHhTC+1DTNL08PeWRnuGkIQhRwOPE0DYTTX18ZwYRCSuwqAqqOccnqSD/txxTLXxsSyyKZvEqM4XJ9H0tJp4oZ5G3I0eCvpwR7g7hn6Vn2j0q1v9OlDwoZQGaPI/CcAZA9hQiSSz/sdlK0MSDfHMONkobJRh5YzwabR2cEMUi97lWlaRNzcqTyQPTrTcllGXF6yI3S7A3GnQl9pJUL/wA5rC801rbL2Dd3Ow27scEeRop9Qj0jXX0y4YJFckvbyHpu8V/qPenndK43dT1z51nOLi/s1o2KS56ISLUJJLlrW6s2tpP/ACHfvRvJQcAheMn6AVtd3JbcEIY4wMc81R6jo8N4jCZSMgjcvBH0NR+p6Vc6QWmhZZ7eMbgiIQykDI48eQOabpvilq+BS+mcpbJ5CbzRr2y1OW4ljUQsmyJ0IIHKqAR1ztH2pfNI5m3r8PtJywKHcPfdg++K00/W7m40uCO+KXKFi4FwpJx0XDDkHIbnk1y7xs24R7YgAe7MpkPAOfm646YzzxVL5ZfDWV4GvRVtReU0n5XHRrfM0kJwT3YjYKrjD5BAJI6ePhxx6VIzRs90FXG5jhefWr/S49J1eJ9N754tSQFDMy/KzA5YdfPNJh2Vmt9ULyzo4Rs8DHv1o901GsSphtYxlp0Ags0CjG7np4dB9sUWM4rpwANq8AcCvQMAZFZKZpyeXkidLt25kx419jt89yn/AKivmdqoigRV64r6Tp7B7WIg8FBUxllsDJYObgZBpNcxhZDink/Q0pvVz8w967yWXRKdso86ajAfhfH50h7LHUbm8EFjvPdgsxXgoPr1A9PU1VdpIJJ9HlWJC75BCr1615+jPTJ9PkvZ7tcGdUUKRyNpbr+daFdijWmJ2V7WNPoO0/VJNKubpO5aWTh1j6E+ZHsDTS1shEtu5ud6LcM0CluqvtyOfTfTieztrtAJY1bB48x9DQl92ftrqKKMNLGIm3RlH/CfpRI+pT+SBS9M/wCFkR+kbTpb3TraeylWWK1LjcGyWx+H3HI9q2/R32pa5SPTr+YPIcLE7N8x8gfOqGfsofg7mzgvpY4rhtzMwDFOADt+uKC0z9Hmj6VLHP315PMpDBmkCgEHPQAVSydcgtcLIlNcElSKT3MAYcjmmk0mSaBmYZPy5pCfI9XwSOpaSqNJNbBlbGSi4Kt/pPH5YpIbtobSSQBUkjBbbgkbxtwOfAE5x6Vc3ADeGKlu02jtdRmS3k2NkGQeDAZ+nnU12LZbBZqXtyUPJN6LIWvDEoYs4KgdSTjiq7QLV4BMXcsc4Zh0LeOPp0/Op7s/pDrr1oq3kYO7PykE9D/N5Ved1HCvdxDai8KKY9TZtFJCfpq1Byb7MSOa0C8dD7V4Oa0yBSSGSf7krVv2ek36bB6Lt/Lipgxg097OuEjeLPQ5AqlUuSs1wOZl4pZcgDg03cZWll2nNGkisBbHObKbvVXftDEITjPB4ob9H+s/4za3cNztFxbzNwvHyMcg4/Me1e3kyxht3AHOaB7HaLbprN9q0ErKzjYkIPHzYLH1GRx5YNHrknHDKWwlnZFiztacMTgnhvCiYbjIBPTFYrNmPu5wCehyK8MaRx/q+FPhUEfzCxMGBFZTNmhoiASQTXZkGcHNQmcZOpJrJ48iiuCK8wvQ1DQRSFj2+4+leLZI3BGQfMUy2DyrnKg0JxCbtkvF2O0+01dNRsi8UiZIjH4MkEZx1HXzpt8CW6yAe1FTyqoOKDa6A8a6U2+zow8o6+BjTrIT9q7ENsBgjJ+tByXWT1rM3A/ioWwTRggJNG6VIYrtM8BuKFVTXaAqwI6igxeHko1lFinKUJeLwa2sJRLbo3mBXV0mVzT7WUAi8Mi9ZjZopMdcUo7LyXdrrlpHHJiOaXYQTxyD198VTalDndUzdN8H3dx+EwSpLkfysD/Suq7wGs+B9Nmiiuco+VYceRFDlDChR2yfBvOtbwmUrcQg4x+IdPegDcMTiVSPJqLYtXgVhysnKuwYg8+tdCUg1jLIEbx5rN5R1FBCNBwlz41yZRnrS9rjHjXPfZPWuySkNDN8tCXE+1evNCtc4GM0Dc3mf71DCQXJrcXWQcGgXuCM80HcXX4ufCg3uc+NBlyNRwhi9yfOsTdnPU0te4OetcGf1qurLbIqw3Ndk8ZrFSfKvXZtuMGgoWwUWgSfs+w/unj6U3lG+Op/SH2MoPAIwaed5xxWhU8xFn8hRe24JOeaS32iPeo6RgNkYKnjNVEid4eRWsEYToBmuSaYVz/HAF2e+NtdLgi1KMd6sYV1BBDYGCa9ubm3hIDowi/nGce9NDQtxGjghwD6Yo0pt9i6gk8iq+QHD27Boj4A9KGKAID0NZXtpcRt/wBOZYsdEYZU+3/FKr7V7m2ULfQtCR4qpZT7igsOovwHzOUPhWXxGeCBU/cdo7RcF5sbs49cUNJ2ktAMibI9FJqVCT6R20V2x/NcMp4/3oeSQspJqdm7TwrzHFJIfDwrXTNeGoXcdqYDE0mQpLZGcZx9qt7M34K+/BeQq4b8VBs5FHXMTI5VufWu7fSXuoWljYDaOhGc1X2pBPfj+xUSSc15zXk/eRuVwBg81lvk/i+1RoW9wvl46ivzDc6jwNdcGvycyqPLms9EjW1j24Io7vgowTzQdsc4re4hJTeoyR1p6voVb/LkKjYEVqG9aWxTnFELJxnNFySFPJtBNKbjU4ldkZwGHrRruGGKQ6vbpOu2QZH0qsmXrSb5DYL+GVsZBrO5hjnJ3AMDng81AanaXtg5msLmdR1KlsgfnXei9pL+eQwXHdlgcBsEGuitllF5x0fJ3r+iQyyuyqAQCTik83Ze6tYjNICFAyVBqr1LfAsZukO2bgMjZP8Aatr0ahe2/cNHsQfvsRkj2okJTSwgU1XLlkJbWEE5G1ZiT4GRR/SqLTey8hKXEFoSyEMr/E9CPoaMsdEeKVduT6gVYovwlhz1xR47y7YGVlcfjFP+5JX+ZLhiwAfoQDkZqj0C0/ZenUVPhe9uiTzk1baRDtt1+lXh2L2PggO0OnNDeSbQME0mNs/lX0fXLKKSTc6AnzpI2mWxOcH86Tuesxyn8oBSMMV1bHfP9KwDqOprawdN7H1rOj2MvodWy4xTKE+HjSyCRcDGaOikHHBrQqQlPsy1CxeOP4mEZiJ+YD93+1BxSkcGquyVZLXay5U5BB8amdVtGsboooOw8ofSi2V6rZEVW5erPe85BrieIPn1oTvyoGTXpmYMSG4PUUFjKQLd2AkUg9KjtY0drGcXtuDuQ5ZR4iryJzJJt86/X1gkseGFUWYvKDbKS1kS2p3Yu9GgkQglMNnyxzVJp8yT2kTE9VHWpqXTGtO9gXmCTIAP7ua00Gd1to45GIKDGDTNVqbyKXUOKwWdpArNnbQuvORGI0HQc0w01lMG4nwpRqs4lnKjnnFMTniPApCOZCzS7R3m3FfGrWyj2RAelKtPtxGgJ6mnVvwuK6vrkizsUayBikg9TT3WiAuD1IpKq5HXFKXrMhqh4iBFAqk4orTwFTJHU0K//baibMnu1rPj2OS6HELAgYAo+L8NK7fqKYwsaerE5j6x+W2U+fND6rCLyFkIG4cqfI0Ra/5SP6Vwx56Vo65jhiGzjLKIl4mV2jlU7lOMeRrCRTyN3NP+2MKQ2sd3GNsxyCR446ZqauXZrBZ8kSY6ikJx1k0adc9kmDvPe2cokhRZUzypOKdw6lHc2+9T4chuqmgNIla6tiZsE5x0oW//AGWXvIeG6HyPPjVA3YxvESRRuxyKR/BNBcFkkBQnJBFMtQkYW6MDyRQDSvtHNCctHlBoxU44Y9j1BYrYIpwcUDBJ3tyGbnml7ZMW4k5ruydtw5o6s3aFZ0qvJYLMqgYwSaPs23An8ql4JX7wc+OKo7Akx07FiFiwhdrR/WAUvAAH96O1X/Me1KtxyaBZ8g0Pif/Z"/>
          <p:cNvSpPr>
            <a:spLocks noChangeAspect="1" noChangeArrowheads="1"/>
          </p:cNvSpPr>
          <p:nvPr/>
        </p:nvSpPr>
        <p:spPr bwMode="auto">
          <a:xfrm>
            <a:off x="76200" y="-622300"/>
            <a:ext cx="1276350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0660" name="Picture 4" descr="https://encrypted-tbn2.google.com/images?q=tbn:ANd9GcQxldb5nrpGuZcV0FUgVyqD7Mi1c2W3FjCTvgQyQQquoZYo6Bqz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04369"/>
            <a:ext cx="4953000" cy="524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Lesson 2</a:t>
            </a:r>
            <a:endParaRPr lang="ko-KR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/>
          <p:nvPr/>
        </p:nvSpPr>
        <p:spPr>
          <a:xfrm>
            <a:off x="1516564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problem?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1524000" y="5934694"/>
            <a:ext cx="7030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____________.</a:t>
            </a:r>
          </a:p>
        </p:txBody>
      </p:sp>
      <p:sp>
        <p:nvSpPr>
          <p:cNvPr id="12" name="Rectangle 10"/>
          <p:cNvSpPr/>
          <p:nvPr/>
        </p:nvSpPr>
        <p:spPr>
          <a:xfrm>
            <a:off x="4124450" y="5934694"/>
            <a:ext cx="4191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Stomach 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9" name="Picture 8" descr="stomache-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3992" y="1066800"/>
            <a:ext cx="3176016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240684" y="5934694"/>
            <a:ext cx="2969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eadache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head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838200"/>
            <a:ext cx="3592576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713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an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660854" y="5934694"/>
            <a:ext cx="2456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earache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earach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500" y="1879600"/>
            <a:ext cx="5715000" cy="3225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8153400" cy="4495799"/>
          </a:xfrm>
        </p:spPr>
        <p:txBody>
          <a:bodyPr>
            <a:normAutofit/>
          </a:bodyPr>
          <a:lstStyle/>
          <a:p>
            <a:r>
              <a:rPr lang="en-US" altLang="ko-KR" sz="7200" dirty="0" smtClean="0"/>
              <a:t>Let’s play</a:t>
            </a:r>
            <a:br>
              <a:rPr lang="en-US" altLang="ko-KR" sz="7200" dirty="0" smtClean="0"/>
            </a:br>
            <a:r>
              <a:rPr lang="en-US" altLang="ko-KR" sz="7200" dirty="0" smtClean="0"/>
              <a:t/>
            </a:r>
            <a:br>
              <a:rPr lang="en-US" altLang="ko-KR" sz="7200" dirty="0" smtClean="0"/>
            </a:br>
            <a:r>
              <a:rPr lang="en-US" altLang="ko-KR" sz="7200" dirty="0" smtClean="0"/>
              <a:t> </a:t>
            </a:r>
            <a:br>
              <a:rPr lang="en-US" altLang="ko-KR" sz="7200" dirty="0" smtClean="0"/>
            </a:br>
            <a:r>
              <a:rPr lang="en-US" altLang="ko-KR" sz="7200" dirty="0" smtClean="0"/>
              <a:t>“Karina says..”</a:t>
            </a:r>
            <a:endParaRPr lang="ko-KR" altLang="en-US" sz="7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143372" y="5934694"/>
            <a:ext cx="3374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ore throat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sore-throa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514600"/>
            <a:ext cx="1828800" cy="1828800"/>
          </a:xfrm>
          <a:prstGeom prst="rect">
            <a:avLst/>
          </a:prstGeom>
        </p:spPr>
      </p:pic>
      <p:pic>
        <p:nvPicPr>
          <p:cNvPr id="9" name="Picture 8" descr="sore_throat_s10_throat_sw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1765300"/>
            <a:ext cx="6261100" cy="4254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966429" y="5934694"/>
            <a:ext cx="496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683113" y="5934694"/>
            <a:ext cx="1651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fever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fe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371600"/>
            <a:ext cx="4416726" cy="4063388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10" name="Rectangle 10"/>
          <p:cNvSpPr/>
          <p:nvPr/>
        </p:nvSpPr>
        <p:spPr>
          <a:xfrm>
            <a:off x="4136271" y="5929330"/>
            <a:ext cx="350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roken arm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6" name="Picture 5" descr="broken_a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838200"/>
            <a:ext cx="5096247" cy="5230653"/>
          </a:xfrm>
          <a:prstGeom prst="rect">
            <a:avLst/>
          </a:prstGeom>
        </p:spPr>
      </p:pic>
      <p:sp>
        <p:nvSpPr>
          <p:cNvPr id="7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369968" y="5934694"/>
            <a:ext cx="4273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917902" y="5934694"/>
            <a:ext cx="1385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cold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12" name="Picture 11" descr="FluMa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914400"/>
            <a:ext cx="4848876" cy="5056262"/>
          </a:xfrm>
          <a:prstGeom prst="rect">
            <a:avLst/>
          </a:prstGeom>
        </p:spPr>
      </p:pic>
      <p:sp>
        <p:nvSpPr>
          <p:cNvPr id="8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071670" y="5934694"/>
            <a:ext cx="496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788354" y="5934694"/>
            <a:ext cx="1915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cough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04800" y="76200"/>
            <a:ext cx="1387766" cy="1408839"/>
          </a:xfrm>
          <a:prstGeom prst="rect">
            <a:avLst/>
          </a:prstGeom>
        </p:spPr>
      </p:pic>
      <p:pic>
        <p:nvPicPr>
          <p:cNvPr id="8" name="Picture 7" descr="coug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027071"/>
            <a:ext cx="5749426" cy="4840329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071934" y="5934694"/>
            <a:ext cx="3387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unny nose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runnyn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105837"/>
            <a:ext cx="3120444" cy="2923363"/>
          </a:xfrm>
          <a:prstGeom prst="rect">
            <a:avLst/>
          </a:prstGeom>
        </p:spPr>
      </p:pic>
      <p:pic>
        <p:nvPicPr>
          <p:cNvPr id="9" name="Picture 8" descr="runnynoseb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2286000"/>
            <a:ext cx="3810000" cy="2500576"/>
          </a:xfrm>
          <a:prstGeom prst="rect">
            <a:avLst/>
          </a:prstGeom>
        </p:spPr>
      </p:pic>
      <p:sp>
        <p:nvSpPr>
          <p:cNvPr id="11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167293" y="5934694"/>
            <a:ext cx="4547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the 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5375585" y="5934694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flu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9" name="Picture 8" descr="col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100" y="1028700"/>
            <a:ext cx="3987800" cy="4800600"/>
          </a:xfrm>
          <a:prstGeom prst="rect">
            <a:avLst/>
          </a:prstGeom>
        </p:spPr>
      </p:pic>
      <p:sp>
        <p:nvSpPr>
          <p:cNvPr id="8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873872" y="5934694"/>
            <a:ext cx="5843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a 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451503" y="5934694"/>
            <a:ext cx="2863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back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705356"/>
            <a:ext cx="5892800" cy="3933444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“I have a sore …”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5486400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4410" y="1676400"/>
            <a:ext cx="77727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</a:t>
            </a:r>
            <a:r>
              <a:rPr lang="en-US" altLang="ko-KR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</a:t>
            </a:r>
            <a:r>
              <a:rPr lang="ko-KR" altLang="en-US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altLang="ko-KR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problem</a:t>
            </a:r>
            <a:r>
              <a:rPr lang="en-CA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6600" b="1" u="sng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/>
          <p:nvPr/>
        </p:nvSpPr>
        <p:spPr>
          <a:xfrm>
            <a:off x="1516564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problem?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1524000" y="5934694"/>
            <a:ext cx="7030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____________.</a:t>
            </a:r>
          </a:p>
        </p:txBody>
      </p:sp>
      <p:sp>
        <p:nvSpPr>
          <p:cNvPr id="12" name="Rectangle 10"/>
          <p:cNvSpPr/>
          <p:nvPr/>
        </p:nvSpPr>
        <p:spPr>
          <a:xfrm>
            <a:off x="4232523" y="5934694"/>
            <a:ext cx="3975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stomachache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9" name="Picture 8" descr="stomache-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3992" y="1066800"/>
            <a:ext cx="3176016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10" name="Rectangle 10"/>
          <p:cNvSpPr/>
          <p:nvPr/>
        </p:nvSpPr>
        <p:spPr>
          <a:xfrm>
            <a:off x="4136271" y="5929330"/>
            <a:ext cx="350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roken arm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6" name="Picture 5" descr="broken_a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838200"/>
            <a:ext cx="5096247" cy="5230653"/>
          </a:xfrm>
          <a:prstGeom prst="rect">
            <a:avLst/>
          </a:prstGeom>
        </p:spPr>
      </p:pic>
      <p:sp>
        <p:nvSpPr>
          <p:cNvPr id="7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240684" y="5934694"/>
            <a:ext cx="2969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eadache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head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838200"/>
            <a:ext cx="3592576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713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an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660854" y="5934694"/>
            <a:ext cx="2456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earache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earach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500" y="1879600"/>
            <a:ext cx="5715000" cy="3225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143372" y="5934694"/>
            <a:ext cx="3374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ore throat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sore-throa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514600"/>
            <a:ext cx="1828800" cy="1828800"/>
          </a:xfrm>
          <a:prstGeom prst="rect">
            <a:avLst/>
          </a:prstGeom>
        </p:spPr>
      </p:pic>
      <p:pic>
        <p:nvPicPr>
          <p:cNvPr id="9" name="Picture 8" descr="sore_throat_s10_throat_sw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1765300"/>
            <a:ext cx="6261100" cy="4254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75636" y="2714620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48083" y="4082168"/>
            <a:ext cx="2595917" cy="2775832"/>
          </a:xfrm>
          <a:prstGeom prst="rect">
            <a:avLst/>
          </a:prstGeom>
        </p:spPr>
      </p:pic>
      <p:sp>
        <p:nvSpPr>
          <p:cNvPr id="4" name="타원형 설명선 3"/>
          <p:cNvSpPr/>
          <p:nvPr/>
        </p:nvSpPr>
        <p:spPr>
          <a:xfrm flipH="1">
            <a:off x="1571604" y="2000240"/>
            <a:ext cx="6929486" cy="2357454"/>
          </a:xfrm>
          <a:prstGeom prst="wedgeEllipseCallou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191000" y="5934670"/>
            <a:ext cx="2641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Doctor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966429" y="5934694"/>
            <a:ext cx="496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683113" y="5934694"/>
            <a:ext cx="1651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fever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fe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371600"/>
            <a:ext cx="4416726" cy="4063388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873872" y="5934694"/>
            <a:ext cx="5843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a 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451503" y="5934694"/>
            <a:ext cx="2863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backache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back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705356"/>
            <a:ext cx="5892800" cy="3933444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369968" y="5934694"/>
            <a:ext cx="4273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917902" y="5934694"/>
            <a:ext cx="1385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cold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12" name="Picture 11" descr="FluMa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914400"/>
            <a:ext cx="4848876" cy="5056262"/>
          </a:xfrm>
          <a:prstGeom prst="rect">
            <a:avLst/>
          </a:prstGeom>
        </p:spPr>
      </p:pic>
      <p:sp>
        <p:nvSpPr>
          <p:cNvPr id="8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071670" y="5934694"/>
            <a:ext cx="496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788354" y="5934694"/>
            <a:ext cx="1915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cough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04800" y="76200"/>
            <a:ext cx="1387766" cy="1408839"/>
          </a:xfrm>
          <a:prstGeom prst="rect">
            <a:avLst/>
          </a:prstGeom>
        </p:spPr>
      </p:pic>
      <p:pic>
        <p:nvPicPr>
          <p:cNvPr id="8" name="Picture 7" descr="coug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027071"/>
            <a:ext cx="5749426" cy="4840329"/>
          </a:xfrm>
          <a:prstGeom prst="rect">
            <a:avLst/>
          </a:prstGeom>
        </p:spPr>
      </p:pic>
      <p:sp>
        <p:nvSpPr>
          <p:cNvPr id="9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1524000" y="5934694"/>
            <a:ext cx="63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a __________.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4071934" y="5934694"/>
            <a:ext cx="3387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unny nose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8" name="Picture 7" descr="runnyn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105837"/>
            <a:ext cx="3120444" cy="2923363"/>
          </a:xfrm>
          <a:prstGeom prst="rect">
            <a:avLst/>
          </a:prstGeom>
        </p:spPr>
      </p:pic>
      <p:pic>
        <p:nvPicPr>
          <p:cNvPr id="9" name="Picture 8" descr="runnynoseb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2286000"/>
            <a:ext cx="3810000" cy="2500576"/>
          </a:xfrm>
          <a:prstGeom prst="rect">
            <a:avLst/>
          </a:prstGeom>
        </p:spPr>
      </p:pic>
      <p:sp>
        <p:nvSpPr>
          <p:cNvPr id="11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“I have a sore _______.”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</a:t>
            </a:r>
          </a:p>
          <a:p>
            <a:r>
              <a:rPr lang="en-US" dirty="0" smtClean="0"/>
              <a:t>Toe</a:t>
            </a:r>
          </a:p>
          <a:p>
            <a:r>
              <a:rPr lang="en-US" dirty="0" smtClean="0"/>
              <a:t>Feet</a:t>
            </a:r>
          </a:p>
          <a:p>
            <a:r>
              <a:rPr lang="en-US" dirty="0" smtClean="0"/>
              <a:t>Arm</a:t>
            </a:r>
          </a:p>
          <a:p>
            <a:r>
              <a:rPr lang="en-US" dirty="0" smtClean="0"/>
              <a:t>Leg</a:t>
            </a:r>
          </a:p>
          <a:p>
            <a:r>
              <a:rPr lang="en-US" dirty="0" smtClean="0"/>
              <a:t>Eyes</a:t>
            </a:r>
          </a:p>
          <a:p>
            <a:r>
              <a:rPr lang="en-US" dirty="0" smtClean="0"/>
              <a:t>Ears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7526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752600"/>
            <a:ext cx="24765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 t="39732" r="11111" b="6696"/>
          <a:stretch>
            <a:fillRect/>
          </a:stretch>
        </p:blipFill>
        <p:spPr bwMode="auto">
          <a:xfrm>
            <a:off x="3429000" y="4724400"/>
            <a:ext cx="213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2167293" y="5934694"/>
            <a:ext cx="4547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 the ___.</a:t>
            </a:r>
          </a:p>
        </p:txBody>
      </p:sp>
      <p:sp>
        <p:nvSpPr>
          <p:cNvPr id="6" name="Rectangle 10"/>
          <p:cNvSpPr/>
          <p:nvPr/>
        </p:nvSpPr>
        <p:spPr>
          <a:xfrm>
            <a:off x="5375585" y="5934694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flu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0" descr="do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2910" y="357166"/>
            <a:ext cx="1387766" cy="1408839"/>
          </a:xfrm>
          <a:prstGeom prst="rect">
            <a:avLst/>
          </a:prstGeom>
        </p:spPr>
      </p:pic>
      <p:pic>
        <p:nvPicPr>
          <p:cNvPr id="9" name="Picture 8" descr="col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100" y="1028700"/>
            <a:ext cx="3987800" cy="4800600"/>
          </a:xfrm>
          <a:prstGeom prst="rect">
            <a:avLst/>
          </a:prstGeom>
        </p:spPr>
      </p:pic>
      <p:sp>
        <p:nvSpPr>
          <p:cNvPr id="8" name="Rectangle 9"/>
          <p:cNvSpPr/>
          <p:nvPr/>
        </p:nvSpPr>
        <p:spPr>
          <a:xfrm>
            <a:off x="1516563" y="-70242"/>
            <a:ext cx="6223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What’s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“I have a sore …”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5486400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547</Words>
  <Application>Microsoft Office PowerPoint</Application>
  <PresentationFormat>화면 슬라이드 쇼(4:3)</PresentationFormat>
  <Paragraphs>155</Paragraphs>
  <Slides>71</Slides>
  <Notes>26</Notes>
  <HiddenSlides>0</HiddenSlides>
  <MMClips>24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71</vt:i4>
      </vt:variant>
    </vt:vector>
  </HeadingPairs>
  <TitlesOfParts>
    <vt:vector size="72" baseType="lpstr">
      <vt:lpstr>Office Theme</vt:lpstr>
      <vt:lpstr>At the Hospital </vt:lpstr>
      <vt:lpstr>슬라이드 2</vt:lpstr>
      <vt:lpstr>슬라이드 3</vt:lpstr>
      <vt:lpstr>Let’s play    “Karina says..”</vt:lpstr>
      <vt:lpstr>슬라이드 5</vt:lpstr>
      <vt:lpstr>슬라이드 6</vt:lpstr>
      <vt:lpstr>“I have a sore _______.”</vt:lpstr>
      <vt:lpstr>슬라이드 8</vt:lpstr>
      <vt:lpstr>슬라이드 9</vt:lpstr>
      <vt:lpstr>Pass the BALL!</vt:lpstr>
      <vt:lpstr>I have a sore shoulder.</vt:lpstr>
      <vt:lpstr>Pass the BALL!</vt:lpstr>
      <vt:lpstr>I have a sore foot.</vt:lpstr>
      <vt:lpstr>Pass the BALL!</vt:lpstr>
      <vt:lpstr>I have a sore eye.</vt:lpstr>
      <vt:lpstr>Pass the BALL!</vt:lpstr>
      <vt:lpstr>I have a sore finger.</vt:lpstr>
      <vt:lpstr>Pass the BALL!</vt:lpstr>
      <vt:lpstr>I have a sore arm.</vt:lpstr>
      <vt:lpstr>Pass the BALL!</vt:lpstr>
      <vt:lpstr>I have a sore elbow.</vt:lpstr>
      <vt:lpstr>Pass the BALL!</vt:lpstr>
      <vt:lpstr>I have a sore back.</vt:lpstr>
      <vt:lpstr>Pass the BALL!</vt:lpstr>
      <vt:lpstr>I have a sore head.</vt:lpstr>
      <vt:lpstr>Pass the BALL!</vt:lpstr>
      <vt:lpstr>I have a sore nose.</vt:lpstr>
      <vt:lpstr>Pass the BALL!</vt:lpstr>
      <vt:lpstr>I have a sore toe.</vt:lpstr>
      <vt:lpstr>Pass the BALL!</vt:lpstr>
      <vt:lpstr>I have a sore tooth.</vt:lpstr>
      <vt:lpstr>Pass the BALL!</vt:lpstr>
      <vt:lpstr>I have a sore knee.</vt:lpstr>
      <vt:lpstr>Pass the BALL!</vt:lpstr>
      <vt:lpstr>I have a sore tummy/stomache.</vt:lpstr>
      <vt:lpstr>Lesson 2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  <vt:lpstr>슬라이드 49</vt:lpstr>
      <vt:lpstr>Pass the BALL!</vt:lpstr>
      <vt:lpstr>슬라이드 51</vt:lpstr>
      <vt:lpstr>Pass the BALL!</vt:lpstr>
      <vt:lpstr>슬라이드 53</vt:lpstr>
      <vt:lpstr>Pass the BALL!</vt:lpstr>
      <vt:lpstr>슬라이드 55</vt:lpstr>
      <vt:lpstr>Pass the BALL!</vt:lpstr>
      <vt:lpstr>슬라이드 57</vt:lpstr>
      <vt:lpstr>Pass the BALL!</vt:lpstr>
      <vt:lpstr>슬라이드 59</vt:lpstr>
      <vt:lpstr>Pass the BALL!</vt:lpstr>
      <vt:lpstr>슬라이드 61</vt:lpstr>
      <vt:lpstr>Pass the BALL!</vt:lpstr>
      <vt:lpstr>슬라이드 63</vt:lpstr>
      <vt:lpstr>Pass the BALL!</vt:lpstr>
      <vt:lpstr>슬라이드 65</vt:lpstr>
      <vt:lpstr>Pass the BALL!</vt:lpstr>
      <vt:lpstr>슬라이드 67</vt:lpstr>
      <vt:lpstr>Pass the BALL!</vt:lpstr>
      <vt:lpstr>슬라이드 69</vt:lpstr>
      <vt:lpstr>Pass the BALL!</vt:lpstr>
      <vt:lpstr>슬라이드 71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2: At the Hospital</dc:title>
  <dc:creator>love 7</dc:creator>
  <cp:lastModifiedBy>영어카페</cp:lastModifiedBy>
  <cp:revision>29</cp:revision>
  <dcterms:created xsi:type="dcterms:W3CDTF">2010-09-29T16:00:45Z</dcterms:created>
  <dcterms:modified xsi:type="dcterms:W3CDTF">2012-05-07T02:28:21Z</dcterms:modified>
</cp:coreProperties>
</file>